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1" r:id="rId3"/>
    <p:sldId id="289" r:id="rId4"/>
    <p:sldId id="290" r:id="rId5"/>
    <p:sldId id="285" r:id="rId6"/>
    <p:sldId id="286" r:id="rId7"/>
    <p:sldId id="269" r:id="rId8"/>
    <p:sldId id="279" r:id="rId9"/>
    <p:sldId id="292" r:id="rId10"/>
    <p:sldId id="287" r:id="rId11"/>
    <p:sldId id="288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CCDC"/>
    <a:srgbClr val="43B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1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2CD0F-743F-4E95-8DEE-A923311AF62C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08D5-2F4B-4FFD-9753-44F03D7AAA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4C29E-4F27-406F-849D-2C897E5F2542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F45EC-A8DD-460A-8EAB-490A207917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BCD6B-90AB-4CC3-AECF-E5026B7AF7A7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69D8B-3E57-43F7-AE8E-F24610161C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C4416-8601-4A5A-B039-055085105674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EF767-4DC3-45E8-9F5D-220069F199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DC5B6-1B7A-49E5-8D9E-C97DAEAA62B4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F3848-EB83-4D1F-A197-3CFC62256F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5369-B6E0-4E05-9664-1A9CD9029CFF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60073-D9AD-4412-A4AC-1209FE0FFE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D2FC6-320B-4D28-9D45-F016A9B76F80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B0C51-0D63-4C72-BAA5-091BAADB9C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AD8B4-F2F7-4164-8268-F8BE211EF533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8A798-634F-4792-A01B-76664F66B9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D117-196D-48B9-9304-27BBCE7815B9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C0A98-D741-4463-B9F7-1D4A34EF96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E20C8-6DFE-4C42-A2F2-699DD7490A29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1EC3C-1A73-40DB-BC91-B00AA1A016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1B18-CCE4-4394-B5C6-9019AE4F4BB4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82ED7-49BE-4CCB-8CD6-A7676BBBED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025F9D-24F4-4C25-B844-93594C411C5E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A985DD-ADE4-4E48-A46F-010C6D4683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sfuentenueva.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6024" y="463550"/>
            <a:ext cx="77724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s-ES" sz="4000" dirty="0"/>
              <a:t>BIENVENID@S</a:t>
            </a:r>
          </a:p>
        </p:txBody>
      </p:sp>
      <p:sp>
        <p:nvSpPr>
          <p:cNvPr id="31747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1748" name="Picture 7" descr="Graci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060575"/>
            <a:ext cx="79914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846354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IES FUENTE NUEVA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rgbClr val="002060"/>
                </a:solidFill>
              </a:rPr>
              <a:t>PARA CUALQUIER DUDA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rgbClr val="002060"/>
                </a:solidFill>
              </a:rPr>
              <a:t>PUEDEN CONTACTAR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rgbClr val="002060"/>
                </a:solidFill>
              </a:rPr>
              <a:t>CON LA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rgbClr val="002060"/>
                </a:solidFill>
              </a:rPr>
              <a:t>ORIENTADORA</a:t>
            </a:r>
          </a:p>
        </p:txBody>
      </p:sp>
    </p:spTree>
    <p:extLst>
      <p:ext uri="{BB962C8B-B14F-4D97-AF65-F5344CB8AC3E}">
        <p14:creationId xmlns:p14="http://schemas.microsoft.com/office/powerpoint/2010/main" val="444680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6024" y="463550"/>
            <a:ext cx="77724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s-ES" sz="4000" dirty="0"/>
              <a:t>POR VUESTRA COLABORACIÓN,</a:t>
            </a:r>
          </a:p>
        </p:txBody>
      </p:sp>
      <p:sp>
        <p:nvSpPr>
          <p:cNvPr id="31747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1748" name="Picture 7" descr="Graci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060575"/>
            <a:ext cx="79914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110011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latin typeface="Arial Black" pitchFamily="34" charset="0"/>
                <a:cs typeface="Aharoni" pitchFamily="2" charset="-79"/>
              </a:rPr>
              <a:t>ORIENTACIÓN ACADÉMICA Y PROFESIONAL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656471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¿ QUÉ SE ESTÁ HACIENDO AL RESPECTO?</a:t>
            </a: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es-ES" sz="4400" b="1" dirty="0"/>
              <a:t>LAS TUTORAS ESTÁN TRABAJANDO ESTE TEMA CON SU ALUMNADO</a:t>
            </a: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es-ES" sz="4400" b="1" dirty="0"/>
              <a:t>DOS EXALUMNOS DEL CENTRO HAN DADO UNA CHARLA</a:t>
            </a:r>
          </a:p>
        </p:txBody>
      </p:sp>
    </p:spTree>
    <p:extLst>
      <p:ext uri="{BB962C8B-B14F-4D97-AF65-F5344CB8AC3E}">
        <p14:creationId xmlns:p14="http://schemas.microsoft.com/office/powerpoint/2010/main" val="20364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latin typeface="Arial Black" pitchFamily="34" charset="0"/>
                <a:cs typeface="Aharoni" pitchFamily="2" charset="-79"/>
              </a:rPr>
              <a:t>¿QUÉ SE HA HECHO?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es-ES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sz="3900" b="1" dirty="0">
                <a:solidFill>
                  <a:srgbClr val="002060"/>
                </a:solidFill>
                <a:latin typeface="Algerian" panose="04020705040A02060702" pitchFamily="82" charset="0"/>
              </a:rPr>
              <a:t>CON LA TUTORA Y ORIENTADORA</a:t>
            </a:r>
            <a:r>
              <a:rPr lang="es-ES" dirty="0"/>
              <a:t>:</a:t>
            </a: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es-ES" sz="4400" b="1" dirty="0"/>
              <a:t>CHARLA A 4º B 10 DE DICIEMBRE</a:t>
            </a: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endParaRPr lang="es-ES" sz="4400" b="1" dirty="0"/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es-ES" sz="4400" b="1" dirty="0"/>
              <a:t>CHARLA 4º A 16 DICIEMBRE</a:t>
            </a: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endParaRPr lang="es-ES" sz="4400" b="1" dirty="0"/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es-ES" sz="4400" b="1" dirty="0"/>
              <a:t>CHARLA 4º C 16 DICIEMBRE</a:t>
            </a:r>
          </a:p>
        </p:txBody>
      </p:sp>
    </p:spTree>
    <p:extLst>
      <p:ext uri="{BB962C8B-B14F-4D97-AF65-F5344CB8AC3E}">
        <p14:creationId xmlns:p14="http://schemas.microsoft.com/office/powerpoint/2010/main" val="24926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latin typeface="Arial Black" pitchFamily="34" charset="0"/>
                <a:cs typeface="Aharoni" pitchFamily="2" charset="-79"/>
              </a:rPr>
              <a:t>¿QUÉ SE HA HECHO?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34572" y="1700808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sz="4400" b="1" dirty="0"/>
              <a:t> </a:t>
            </a:r>
            <a:r>
              <a:rPr lang="es-ES" sz="4300" b="1" dirty="0">
                <a:solidFill>
                  <a:srgbClr val="002060"/>
                </a:solidFill>
                <a:latin typeface="Algerian" panose="04020705040A02060702" pitchFamily="82" charset="0"/>
              </a:rPr>
              <a:t>CON LA TUTORA Y ORIENTADORA</a:t>
            </a:r>
            <a:r>
              <a:rPr lang="es-ES" sz="4300" dirty="0"/>
              <a:t>: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400" b="1" dirty="0"/>
              <a:t>EN EL AULA DE INFORMÁTICA CON LOS ORDENADORES: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sz="4400" b="1" dirty="0"/>
              <a:t>	- 	4º ESO A, 27 ENERO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sz="4400" b="1" dirty="0"/>
              <a:t>	- 	4º ESO B, 26 ENERO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sz="4400" b="1" dirty="0"/>
              <a:t>	-	 4º ESO C, 20 ENERO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9293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latin typeface="Arial Black" pitchFamily="34" charset="0"/>
                <a:cs typeface="Aharoni" pitchFamily="2" charset="-79"/>
              </a:rPr>
              <a:t>¿QUÉ ES LO MÁS IMPORTANTE?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CONOCER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LA META PROFESIONAL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s-ES" sz="4000" b="1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¿QUÉ QUIERO ESTUDIAR?</a:t>
            </a:r>
          </a:p>
        </p:txBody>
      </p:sp>
    </p:spTree>
    <p:extLst>
      <p:ext uri="{BB962C8B-B14F-4D97-AF65-F5344CB8AC3E}">
        <p14:creationId xmlns:p14="http://schemas.microsoft.com/office/powerpoint/2010/main" val="167701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latin typeface="Arial Black" pitchFamily="34" charset="0"/>
                <a:cs typeface="Aharoni" pitchFamily="2" charset="-79"/>
              </a:rPr>
              <a:t>RECURSOS DISPONIBLES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- </a:t>
            </a:r>
            <a:r>
              <a:rPr lang="es-ES" dirty="0">
                <a:hlinkClick r:id="rId2"/>
              </a:rPr>
              <a:t>www.iesfuentenueva.es</a:t>
            </a:r>
            <a:endParaRPr lang="es-E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		- GUÍA ORIENTACIÓN 2020-21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		- PROGRAMA ORIENTA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- </a:t>
            </a:r>
            <a:r>
              <a:rPr lang="es-ES" dirty="0">
                <a:solidFill>
                  <a:srgbClr val="0070C0"/>
                </a:solidFill>
              </a:rPr>
              <a:t>GOOGLE: PORTAL FP ANDALUCÍA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	https://www.juntadeandalucia.es/educacion/portals/web/formacion-profesional-andaluza</a:t>
            </a:r>
          </a:p>
        </p:txBody>
      </p:sp>
    </p:spTree>
    <p:extLst>
      <p:ext uri="{BB962C8B-B14F-4D97-AF65-F5344CB8AC3E}">
        <p14:creationId xmlns:p14="http://schemas.microsoft.com/office/powerpoint/2010/main" val="178081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SON COSAS DISTINTAS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600" b="1" dirty="0"/>
              <a:t>SOLICITUD</a:t>
            </a:r>
            <a:r>
              <a:rPr lang="es-ES" dirty="0"/>
              <a:t>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CICLO FORMATIVO DE GRADO MEDIO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u="sng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u="sng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 </a:t>
            </a:r>
            <a:r>
              <a:rPr lang="es-ES" sz="3600" b="1" dirty="0"/>
              <a:t>MATRICULACIÓN</a:t>
            </a:r>
            <a:r>
              <a:rPr lang="es-ES" dirty="0"/>
              <a:t>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 CICLO FORMATIVO DE GRADO MEDIO</a:t>
            </a:r>
            <a:endParaRPr lang="es-ES" b="1" u="sng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u="sng" dirty="0"/>
          </a:p>
        </p:txBody>
      </p:sp>
      <p:sp>
        <p:nvSpPr>
          <p:cNvPr id="7" name="6 Cara sonriente"/>
          <p:cNvSpPr/>
          <p:nvPr/>
        </p:nvSpPr>
        <p:spPr>
          <a:xfrm>
            <a:off x="1643063" y="3857625"/>
            <a:ext cx="1643062" cy="171450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Cara sonriente"/>
          <p:cNvSpPr/>
          <p:nvPr/>
        </p:nvSpPr>
        <p:spPr>
          <a:xfrm>
            <a:off x="6072188" y="3714750"/>
            <a:ext cx="1643062" cy="17145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339752" y="1124744"/>
            <a:ext cx="4572000" cy="62478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4000" b="1" dirty="0"/>
              <a:t>EMPEZAMOS</a:t>
            </a:r>
          </a:p>
          <a:p>
            <a:pPr algn="ctr"/>
            <a:endParaRPr lang="es-ES" sz="4000" b="1" dirty="0"/>
          </a:p>
          <a:p>
            <a:pPr algn="ctr"/>
            <a:r>
              <a:rPr lang="es-ES" sz="4000" b="1" dirty="0"/>
              <a:t>CON LA</a:t>
            </a:r>
          </a:p>
          <a:p>
            <a:pPr algn="ctr"/>
            <a:endParaRPr lang="es-ES" sz="4000" b="1" dirty="0"/>
          </a:p>
          <a:p>
            <a:pPr algn="ctr"/>
            <a:r>
              <a:rPr lang="es-ES" sz="4800" b="1" u="sng" dirty="0"/>
              <a:t>SOLICITUD</a:t>
            </a:r>
          </a:p>
          <a:p>
            <a:pPr algn="ctr"/>
            <a:endParaRPr lang="es-ES" sz="4800" b="1" u="sng" dirty="0"/>
          </a:p>
          <a:p>
            <a:pPr algn="ctr"/>
            <a:r>
              <a:rPr lang="es-ES" sz="4800" b="1" u="sng" dirty="0"/>
              <a:t>EN JUNIO</a:t>
            </a:r>
          </a:p>
          <a:p>
            <a:pPr algn="ctr"/>
            <a:endParaRPr lang="es-ES" sz="4800" b="1" u="sng" dirty="0"/>
          </a:p>
          <a:p>
            <a:pPr algn="ctr"/>
            <a:r>
              <a:rPr lang="es-ES" sz="4800" b="1" dirty="0"/>
              <a:t> </a:t>
            </a:r>
            <a:endParaRPr lang="es-ES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J U N I O        2 0 2 1 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rgbClr val="002060"/>
                </a:solidFill>
              </a:rPr>
              <a:t>CUANDO SU HIJO/A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rgbClr val="002060"/>
                </a:solidFill>
              </a:rPr>
              <a:t>APRUEBE EN JUNIO,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rgbClr val="002060"/>
                </a:solidFill>
              </a:rPr>
              <a:t>SE INFORMARÁ ACERCA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rgbClr val="002060"/>
                </a:solidFill>
              </a:rPr>
              <a:t>DE CÓMO RELLENAR LA SOLICITUD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rgbClr val="002060"/>
                </a:solidFill>
              </a:rPr>
              <a:t>Y DEL PROCEDIMIENTO A SEGUIR</a:t>
            </a:r>
          </a:p>
        </p:txBody>
      </p:sp>
    </p:spTree>
    <p:extLst>
      <p:ext uri="{BB962C8B-B14F-4D97-AF65-F5344CB8AC3E}">
        <p14:creationId xmlns:p14="http://schemas.microsoft.com/office/powerpoint/2010/main" val="4226210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244</Words>
  <Application>Microsoft Office PowerPoint</Application>
  <PresentationFormat>Presentación en pantalla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Algerian</vt:lpstr>
      <vt:lpstr>Arial</vt:lpstr>
      <vt:lpstr>Arial Black</vt:lpstr>
      <vt:lpstr>Arial Rounded MT Bold</vt:lpstr>
      <vt:lpstr>Calibri</vt:lpstr>
      <vt:lpstr>Tema de Office</vt:lpstr>
      <vt:lpstr>BIENVENID@S</vt:lpstr>
      <vt:lpstr>ORIENTACIÓN ACADÉMICA Y PROFESIONAL</vt:lpstr>
      <vt:lpstr>¿QUÉ SE HA HECHO?</vt:lpstr>
      <vt:lpstr>¿QUÉ SE HA HECHO?</vt:lpstr>
      <vt:lpstr>¿QUÉ ES LO MÁS IMPORTANTE?</vt:lpstr>
      <vt:lpstr>RECURSOS DISPONIBLES</vt:lpstr>
      <vt:lpstr>SON COSAS DISTINTAS</vt:lpstr>
      <vt:lpstr>Presentación de PowerPoint</vt:lpstr>
      <vt:lpstr>J U N I O        2 0 2 1 </vt:lpstr>
      <vt:lpstr>IES FUENTE NUEVA</vt:lpstr>
      <vt:lpstr>POR VUESTRA COLABORACIÓN,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Orden de 1 de junio de 2016, por la que se regulan los criterios y el procedimiento de admisión del alumnado en los centros docentes para cursar ciclos formativos de grado medio y de grado superior, sostenidos con fondos públicos, de formación profesional inicial del sistema educativo.</dc:title>
  <dc:creator>SECRETARÍA</dc:creator>
  <cp:lastModifiedBy>Sofia</cp:lastModifiedBy>
  <cp:revision>43</cp:revision>
  <dcterms:created xsi:type="dcterms:W3CDTF">2017-06-12T10:37:55Z</dcterms:created>
  <dcterms:modified xsi:type="dcterms:W3CDTF">2021-04-12T15:14:38Z</dcterms:modified>
</cp:coreProperties>
</file>